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0" r:id="rId36"/>
    <p:sldId id="303" r:id="rId37"/>
    <p:sldId id="304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3" autoAdjust="0"/>
    <p:restoredTop sz="89523"/>
  </p:normalViewPr>
  <p:slideViewPr>
    <p:cSldViewPr>
      <p:cViewPr varScale="1">
        <p:scale>
          <a:sx n="69" d="100"/>
          <a:sy n="69" d="100"/>
        </p:scale>
        <p:origin x="1020" y="90"/>
      </p:cViewPr>
      <p:guideLst>
        <p:guide orient="horz" pos="3238"/>
        <p:guide pos="57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12B79AB-4D9A-440B-AF6E-211781C98D83}" type="datetime1">
              <a:rPr lang="ko-KR" altLang="en-US"/>
              <a:pPr lvl="0">
                <a:defRPr lang="ko-KR" altLang="en-US"/>
              </a:pPr>
              <a:t>2022-09-01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574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491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회원 가입 창에서 입력한 회원 정보를 </a:t>
            </a:r>
            <a:r>
              <a:rPr lang="en-US" altLang="ko-KR" dirty="0" err="1"/>
              <a:t>memberVO</a:t>
            </a:r>
            <a:r>
              <a:rPr lang="ko-KR" altLang="en-US" dirty="0"/>
              <a:t>에 설정 후 </a:t>
            </a:r>
            <a:r>
              <a:rPr lang="en-US" altLang="ko-KR" dirty="0" err="1"/>
              <a:t>memberservice</a:t>
            </a:r>
            <a:r>
              <a:rPr lang="ko-KR" altLang="en-US" dirty="0"/>
              <a:t>의 </a:t>
            </a:r>
            <a:r>
              <a:rPr lang="en-US" altLang="ko-KR" dirty="0" err="1"/>
              <a:t>addMember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전달하고</a:t>
            </a:r>
            <a:r>
              <a:rPr lang="en-US" altLang="ko-KR" dirty="0"/>
              <a:t>, </a:t>
            </a:r>
            <a:r>
              <a:rPr lang="ko-KR" altLang="en-US" dirty="0"/>
              <a:t>최종적으로 </a:t>
            </a:r>
            <a:r>
              <a:rPr lang="en-US" altLang="ko-KR" dirty="0"/>
              <a:t>mapper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insertNewMember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전달해 입력된 회원 정보를 저장합니다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724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아이디와 비밀번호를 입력한 값을 </a:t>
            </a:r>
            <a:r>
              <a:rPr lang="en-US" altLang="ko-KR" dirty="0"/>
              <a:t>Map</a:t>
            </a:r>
            <a:r>
              <a:rPr lang="ko-KR" altLang="en-US" dirty="0"/>
              <a:t>에 저장하여 </a:t>
            </a:r>
            <a:r>
              <a:rPr lang="en-US" altLang="ko-KR" dirty="0"/>
              <a:t>SQL</a:t>
            </a:r>
            <a:r>
              <a:rPr lang="ko-KR" altLang="en-US" dirty="0"/>
              <a:t>문으로 전달합니다</a:t>
            </a:r>
            <a:r>
              <a:rPr lang="en-US" altLang="ko-KR" dirty="0"/>
              <a:t>. </a:t>
            </a:r>
            <a:r>
              <a:rPr lang="ko-KR" altLang="en-US" dirty="0"/>
              <a:t>회원 정보가 등록이 되어있는 경우 </a:t>
            </a:r>
            <a:r>
              <a:rPr lang="ko-KR" altLang="en-US" dirty="0" err="1"/>
              <a:t>로그인이</a:t>
            </a:r>
            <a:r>
              <a:rPr lang="ko-KR" altLang="en-US" dirty="0"/>
              <a:t> 되고</a:t>
            </a:r>
            <a:r>
              <a:rPr lang="en-US" altLang="ko-KR" dirty="0"/>
              <a:t>, </a:t>
            </a:r>
          </a:p>
          <a:p>
            <a:pPr lvl="0">
              <a:defRPr lang="ko-KR" altLang="en-US"/>
            </a:pPr>
            <a:r>
              <a:rPr lang="ko-KR" altLang="en-US" dirty="0"/>
              <a:t>만약 </a:t>
            </a:r>
            <a:r>
              <a:rPr lang="ko-KR" altLang="en-US" dirty="0" err="1"/>
              <a:t>비로그인</a:t>
            </a:r>
            <a:r>
              <a:rPr lang="ko-KR" altLang="en-US" dirty="0"/>
              <a:t> 상태에서 주문하기를 누를 경우 로그인 창으로 먼저 이동되며</a:t>
            </a:r>
            <a:r>
              <a:rPr lang="en-US" altLang="ko-KR" dirty="0"/>
              <a:t>, </a:t>
            </a:r>
            <a:r>
              <a:rPr lang="ko-KR" altLang="en-US" dirty="0" err="1"/>
              <a:t>주문창</a:t>
            </a:r>
            <a:r>
              <a:rPr lang="ko-KR" altLang="en-US" dirty="0"/>
              <a:t> 에 대한 요청은 </a:t>
            </a:r>
            <a:r>
              <a:rPr lang="en-US" altLang="ko-KR" dirty="0"/>
              <a:t>session</a:t>
            </a:r>
            <a:r>
              <a:rPr lang="ko-KR" altLang="en-US" dirty="0"/>
              <a:t>에 </a:t>
            </a:r>
            <a:r>
              <a:rPr lang="en-US" altLang="ko-KR" dirty="0"/>
              <a:t>action</a:t>
            </a:r>
            <a:r>
              <a:rPr lang="ko-KR" altLang="en-US" dirty="0"/>
              <a:t>으로 저장되고 로그인 후 주문하기 창으로 다시 이동됩니다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아이디나 비밀번호를 잘못 입력한 경우에는 </a:t>
            </a:r>
            <a:r>
              <a:rPr lang="ko-KR" altLang="en-US" dirty="0" err="1"/>
              <a:t>경고창이</a:t>
            </a:r>
            <a:r>
              <a:rPr lang="ko-KR" altLang="en-US" dirty="0"/>
              <a:t> 나오고 다시 </a:t>
            </a:r>
            <a:r>
              <a:rPr lang="en-US" altLang="ko-KR" dirty="0" err="1"/>
              <a:t>loginForm</a:t>
            </a:r>
            <a:r>
              <a:rPr lang="ko-KR" altLang="en-US" dirty="0"/>
              <a:t>으로 이동됩니다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0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일반 회원으로 </a:t>
            </a:r>
            <a:r>
              <a:rPr lang="ko-KR" altLang="en-US" dirty="0" err="1"/>
              <a:t>로그인에</a:t>
            </a:r>
            <a:r>
              <a:rPr lang="ko-KR" altLang="en-US" dirty="0"/>
              <a:t> 성공할 경우 상단 메뉴에 로그아웃</a:t>
            </a:r>
            <a:r>
              <a:rPr lang="en-US" altLang="ko-KR" dirty="0"/>
              <a:t>, </a:t>
            </a:r>
            <a:r>
              <a:rPr lang="ko-KR" altLang="en-US" dirty="0"/>
              <a:t>마이 페이지</a:t>
            </a:r>
            <a:r>
              <a:rPr lang="en-US" altLang="ko-KR" dirty="0"/>
              <a:t>, </a:t>
            </a:r>
            <a:r>
              <a:rPr lang="ko-KR" altLang="en-US" dirty="0"/>
              <a:t>장바구니</a:t>
            </a:r>
            <a:r>
              <a:rPr lang="en-US" altLang="ko-KR" dirty="0"/>
              <a:t>, </a:t>
            </a:r>
            <a:r>
              <a:rPr lang="ko-KR" altLang="en-US" dirty="0"/>
              <a:t>주문배송 페이지로 이동이 가능한 메뉴를 표시하고</a:t>
            </a:r>
            <a:r>
              <a:rPr lang="en-US" altLang="ko-KR" dirty="0"/>
              <a:t>, </a:t>
            </a:r>
            <a:r>
              <a:rPr lang="ko-KR" altLang="en-US" dirty="0"/>
              <a:t>관리자로 로그인시 추가적으로 관리자 페이지가 표시됩니다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9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상품 클릭 시 해당 상품의 상세페이지로 이동합니다</a:t>
            </a:r>
            <a:r>
              <a:rPr lang="en-US" altLang="ko-KR" dirty="0"/>
              <a:t>. </a:t>
            </a:r>
            <a:r>
              <a:rPr lang="ko-KR" altLang="en-US" dirty="0"/>
              <a:t>상세페이지에서는 </a:t>
            </a:r>
            <a:r>
              <a:rPr lang="en-US" altLang="ko-KR" dirty="0" err="1"/>
              <a:t>goods_id</a:t>
            </a:r>
            <a:r>
              <a:rPr lang="ko-KR" altLang="en-US" dirty="0"/>
              <a:t>를 받아와서 상품 정보와 이미지를 </a:t>
            </a:r>
            <a:r>
              <a:rPr lang="en-US" altLang="ko-KR" dirty="0"/>
              <a:t>Map</a:t>
            </a:r>
            <a:r>
              <a:rPr lang="ko-KR" altLang="en-US" dirty="0"/>
              <a:t>에 저장해 상품의 상세 페이지를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270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상품 메인 화면 오른쪽에는 클릭하면 해당 SNS로 이동할 수 있는 버튼과 최근 본 상품으로 이동할 수 있는 </a:t>
            </a:r>
            <a:r>
              <a:rPr lang="ko-KR" altLang="en-US" dirty="0" err="1"/>
              <a:t>퀵</a:t>
            </a:r>
            <a:r>
              <a:rPr lang="ko-KR" altLang="en-US" dirty="0"/>
              <a:t> 메뉴가 있고, </a:t>
            </a:r>
          </a:p>
          <a:p>
            <a:pPr>
              <a:defRPr lang="ko-KR" altLang="en-US"/>
            </a:pPr>
            <a:r>
              <a:rPr lang="ko-KR" altLang="en-US" dirty="0"/>
              <a:t>조회한 상품을 </a:t>
            </a:r>
            <a:r>
              <a:rPr lang="ko-KR" altLang="en-US" dirty="0" err="1"/>
              <a:t>퀵</a:t>
            </a:r>
            <a:r>
              <a:rPr lang="ko-KR" altLang="en-US" dirty="0"/>
              <a:t> 메뉴에 표시하기 위해 addGoodsInQuick 에 goods_id, goodsVO, session 을 전달합니다.</a:t>
            </a:r>
          </a:p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586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기존에 같은 상품 정보가 있는지 체크하기 위해 </a:t>
            </a:r>
            <a:r>
              <a:rPr lang="en-US" altLang="ko-KR" dirty="0" err="1"/>
              <a:t>quickGoodsList</a:t>
            </a:r>
            <a:r>
              <a:rPr lang="ko-KR" altLang="en-US" dirty="0"/>
              <a:t>를 가져오고</a:t>
            </a:r>
            <a:r>
              <a:rPr lang="en-US" altLang="ko-KR" dirty="0"/>
              <a:t>, </a:t>
            </a:r>
            <a:r>
              <a:rPr lang="ko-KR" altLang="en-US" dirty="0"/>
              <a:t>최근 본 상품 목록이 없는 경우 </a:t>
            </a:r>
            <a:r>
              <a:rPr lang="en-US" altLang="ko-KR" dirty="0" err="1"/>
              <a:t>ArrayList</a:t>
            </a:r>
            <a:r>
              <a:rPr lang="en-US" altLang="ko-KR" dirty="0"/>
              <a:t> </a:t>
            </a:r>
            <a:r>
              <a:rPr lang="ko-KR" altLang="en-US" dirty="0"/>
              <a:t>생성해서 넘어온 </a:t>
            </a:r>
            <a:r>
              <a:rPr lang="en-US" altLang="ko-KR" dirty="0" err="1"/>
              <a:t>GoodsVO</a:t>
            </a:r>
            <a:r>
              <a:rPr lang="ko-KR" altLang="en-US" dirty="0"/>
              <a:t>를 </a:t>
            </a:r>
            <a:r>
              <a:rPr lang="en-US" altLang="ko-KR" dirty="0" err="1"/>
              <a:t>quickGoodsList</a:t>
            </a:r>
            <a:r>
              <a:rPr lang="ko-KR" altLang="en-US" dirty="0"/>
              <a:t>에 저장 후 세션에 </a:t>
            </a:r>
            <a:r>
              <a:rPr lang="ko-KR" altLang="en-US" dirty="0" err="1"/>
              <a:t>바인딩합니다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최근 본 상품 목록이 있는 경우에는 상품 목록이 세 개 이하인 경우 </a:t>
            </a:r>
            <a:r>
              <a:rPr lang="en-US" altLang="ko-KR" dirty="0" err="1"/>
              <a:t>GoodsVO</a:t>
            </a:r>
            <a:r>
              <a:rPr lang="ko-KR" altLang="en-US" dirty="0"/>
              <a:t>의 </a:t>
            </a:r>
            <a:r>
              <a:rPr lang="en-US" altLang="ko-KR" dirty="0" err="1"/>
              <a:t>goods_id</a:t>
            </a:r>
            <a:r>
              <a:rPr lang="ko-KR" altLang="en-US" dirty="0"/>
              <a:t>와 </a:t>
            </a:r>
            <a:r>
              <a:rPr lang="ko-KR" altLang="en-US" dirty="0" err="1"/>
              <a:t>메서드로</a:t>
            </a:r>
            <a:r>
              <a:rPr lang="ko-KR" altLang="en-US" dirty="0"/>
              <a:t> 전달된 </a:t>
            </a:r>
            <a:r>
              <a:rPr lang="en-US" altLang="ko-KR" dirty="0" err="1"/>
              <a:t>goods_id</a:t>
            </a:r>
            <a:r>
              <a:rPr lang="ko-KR" altLang="en-US" dirty="0"/>
              <a:t>가 같은지 확인합니다</a:t>
            </a:r>
            <a:r>
              <a:rPr lang="en-US" altLang="ko-KR" dirty="0"/>
              <a:t>. </a:t>
            </a:r>
            <a:r>
              <a:rPr lang="ko-KR" altLang="en-US" dirty="0"/>
              <a:t>같으면 </a:t>
            </a:r>
            <a:r>
              <a:rPr lang="en-US" altLang="ko-KR" dirty="0" err="1"/>
              <a:t>already_existed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설정 후 세션에 저장하고 </a:t>
            </a:r>
            <a:r>
              <a:rPr lang="en-US" altLang="ko-KR" dirty="0"/>
              <a:t>false</a:t>
            </a:r>
            <a:r>
              <a:rPr lang="ko-KR" altLang="en-US" dirty="0"/>
              <a:t>인 경우 </a:t>
            </a:r>
            <a:r>
              <a:rPr lang="en-US" altLang="ko-KR" dirty="0" err="1"/>
              <a:t>quickGoodsList</a:t>
            </a:r>
            <a:r>
              <a:rPr lang="ko-KR" altLang="en-US" dirty="0"/>
              <a:t>에 </a:t>
            </a:r>
            <a:r>
              <a:rPr lang="en-US" altLang="ko-KR" dirty="0" err="1"/>
              <a:t>goodsVO</a:t>
            </a:r>
            <a:r>
              <a:rPr lang="ko-KR" altLang="en-US" dirty="0"/>
              <a:t>를 저장 후 세션에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290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상품 상세페이지 하단에는 평점과 리뷰를 남길 수 있는 목록이 있습니다</a:t>
            </a:r>
            <a:r>
              <a:rPr lang="en-US" altLang="ko-KR" dirty="0"/>
              <a:t>. </a:t>
            </a:r>
            <a:r>
              <a:rPr lang="en-US" altLang="ko-KR" dirty="0" smtClean="0"/>
              <a:t> </a:t>
            </a:r>
            <a:r>
              <a:rPr lang="ko-KR" altLang="en-US" dirty="0" smtClean="0"/>
              <a:t>평점과 리뷰 내용을 입력 후 리뷰 작성버튼을 누르면  </a:t>
            </a:r>
            <a:r>
              <a:rPr lang="en-US" altLang="ko-KR" dirty="0" err="1" smtClean="0"/>
              <a:t>add_review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실행해 컨트롤러로 데이터를 전달하고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정상적으로 작성이 된 경우나 그렇지 않을 경우 </a:t>
            </a:r>
            <a:r>
              <a:rPr lang="ko-KR" altLang="en-US" dirty="0" err="1" smtClean="0"/>
              <a:t>안내창을</a:t>
            </a:r>
            <a:r>
              <a:rPr lang="ko-KR" altLang="en-US" dirty="0" smtClean="0"/>
              <a:t> 띄워 알려줍니다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998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상품상세페이지에서 장바구니 추가 버튼을 누르면 자바 스크립트 </a:t>
            </a:r>
            <a:r>
              <a:rPr lang="en-US" altLang="ko-KR" dirty="0" err="1"/>
              <a:t>add_cart</a:t>
            </a:r>
            <a:r>
              <a:rPr lang="en-US" altLang="ko-KR" dirty="0"/>
              <a:t> </a:t>
            </a:r>
            <a:r>
              <a:rPr lang="ko-KR" altLang="en-US" dirty="0"/>
              <a:t>함수를 호출해서 </a:t>
            </a:r>
            <a:r>
              <a:rPr lang="en-US" altLang="ko-KR" dirty="0" err="1"/>
              <a:t>goods_id</a:t>
            </a:r>
            <a:r>
              <a:rPr lang="ko-KR" altLang="en-US" dirty="0"/>
              <a:t>를 전달한 다음 </a:t>
            </a:r>
            <a:r>
              <a:rPr lang="en-US" altLang="ko-KR" dirty="0" err="1"/>
              <a:t>ajax</a:t>
            </a:r>
            <a:r>
              <a:rPr lang="ko-KR" altLang="en-US" dirty="0"/>
              <a:t>를 이용해 장바구니에 추가할 상품 번호를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663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 err="1"/>
              <a:t>addGoodsIncart</a:t>
            </a:r>
            <a:r>
              <a:rPr lang="en-US" altLang="ko-KR" dirty="0"/>
              <a:t>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goods_id</a:t>
            </a:r>
            <a:r>
              <a:rPr lang="ko-KR" altLang="en-US" dirty="0"/>
              <a:t>를 받아서 장바구니에 이미 등록된 상품인지 확인하고 결과 값을 </a:t>
            </a:r>
            <a:r>
              <a:rPr lang="en-US" altLang="ko-KR" dirty="0" err="1"/>
              <a:t>ajax</a:t>
            </a:r>
            <a:r>
              <a:rPr lang="ko-KR" altLang="en-US" dirty="0"/>
              <a:t>로 전송합니다</a:t>
            </a:r>
            <a:r>
              <a:rPr lang="en-US" altLang="ko-KR" dirty="0"/>
              <a:t>. </a:t>
            </a:r>
          </a:p>
          <a:p>
            <a:pPr lvl="0">
              <a:defRPr lang="ko-KR" altLang="en-US"/>
            </a:pPr>
            <a:r>
              <a:rPr lang="en-US" altLang="ko-KR" dirty="0"/>
              <a:t>Ajax</a:t>
            </a:r>
            <a:r>
              <a:rPr lang="ko-KR" altLang="en-US" dirty="0"/>
              <a:t>에서 결과값을 </a:t>
            </a:r>
            <a:r>
              <a:rPr lang="ko-KR" altLang="en-US" dirty="0" err="1"/>
              <a:t>전송받아</a:t>
            </a:r>
            <a:r>
              <a:rPr lang="ko-KR" altLang="en-US" dirty="0"/>
              <a:t> 이미 장바구니에 등록되어 있는 상품인 경우 </a:t>
            </a:r>
            <a:r>
              <a:rPr lang="ko-KR" altLang="en-US" dirty="0" err="1"/>
              <a:t>안내창을</a:t>
            </a:r>
            <a:r>
              <a:rPr lang="ko-KR" altLang="en-US" dirty="0"/>
              <a:t> 보여줍니다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상품 상세페이지에서 구매하기 버튼을 누르면 자바스크립트 함수로 상품 번호</a:t>
            </a:r>
            <a:r>
              <a:rPr lang="en-US" altLang="ko-KR" dirty="0"/>
              <a:t>, </a:t>
            </a:r>
            <a:r>
              <a:rPr lang="ko-KR" altLang="en-US" dirty="0"/>
              <a:t>상품명</a:t>
            </a:r>
            <a:r>
              <a:rPr lang="en-US" altLang="ko-KR" dirty="0"/>
              <a:t>, </a:t>
            </a:r>
            <a:r>
              <a:rPr lang="ko-KR" altLang="en-US" dirty="0"/>
              <a:t>판매가격</a:t>
            </a:r>
            <a:r>
              <a:rPr lang="en-US" altLang="ko-KR" dirty="0"/>
              <a:t>, </a:t>
            </a:r>
            <a:r>
              <a:rPr lang="ko-KR" altLang="en-US" dirty="0"/>
              <a:t>이미지 파일 이름을 전달하고</a:t>
            </a:r>
            <a:r>
              <a:rPr lang="en-US" altLang="ko-KR" dirty="0"/>
              <a:t>, </a:t>
            </a:r>
          </a:p>
          <a:p>
            <a:pPr lvl="0">
              <a:defRPr lang="ko-KR" altLang="en-US"/>
            </a:pPr>
            <a:r>
              <a:rPr lang="en-US" altLang="ko-KR" dirty="0" err="1"/>
              <a:t>orderEachGoods</a:t>
            </a:r>
            <a:r>
              <a:rPr lang="en-US" altLang="ko-KR" dirty="0"/>
              <a:t> </a:t>
            </a:r>
            <a:r>
              <a:rPr lang="ko-KR" altLang="en-US" dirty="0"/>
              <a:t>컨트롤러로 </a:t>
            </a:r>
            <a:r>
              <a:rPr lang="en-US" altLang="ko-KR" dirty="0"/>
              <a:t>input </a:t>
            </a:r>
            <a:r>
              <a:rPr lang="ko-KR" altLang="en-US" dirty="0"/>
              <a:t>태그의 값을 매개변수로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09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41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최종 결제하기 버튼을 클릭하면 </a:t>
            </a:r>
            <a:r>
              <a:rPr lang="en-US" altLang="ko-KR" dirty="0" err="1"/>
              <a:t>payToOrderGoods</a:t>
            </a:r>
            <a:r>
              <a:rPr lang="ko-KR" altLang="en-US" dirty="0"/>
              <a:t>를 요청합니다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 err="1"/>
              <a:t>주문창에서</a:t>
            </a:r>
            <a:r>
              <a:rPr lang="ko-KR" altLang="en-US" dirty="0"/>
              <a:t> 입력한 상품 </a:t>
            </a:r>
            <a:r>
              <a:rPr lang="ko-KR" altLang="en-US" dirty="0" err="1"/>
              <a:t>수령자</a:t>
            </a:r>
            <a:r>
              <a:rPr lang="ko-KR" altLang="en-US" dirty="0"/>
              <a:t> 정보와 </a:t>
            </a:r>
            <a:r>
              <a:rPr lang="ko-KR" altLang="en-US" dirty="0" err="1"/>
              <a:t>배송지</a:t>
            </a:r>
            <a:r>
              <a:rPr lang="ko-KR" altLang="en-US" dirty="0"/>
              <a:t> 정보를 </a:t>
            </a:r>
            <a:r>
              <a:rPr lang="en-US" altLang="ko-KR" dirty="0"/>
              <a:t>Map</a:t>
            </a:r>
            <a:r>
              <a:rPr lang="ko-KR" altLang="en-US" dirty="0"/>
              <a:t>에 저장하고 각 </a:t>
            </a:r>
            <a:r>
              <a:rPr lang="en-US" altLang="ko-KR" dirty="0" err="1"/>
              <a:t>orderVO</a:t>
            </a:r>
            <a:r>
              <a:rPr lang="ko-KR" altLang="en-US" dirty="0"/>
              <a:t>에 주문자 정보를 설정한 후 다시 </a:t>
            </a:r>
            <a:r>
              <a:rPr lang="en-US" altLang="ko-KR" dirty="0" err="1"/>
              <a:t>myorderList</a:t>
            </a:r>
            <a:r>
              <a:rPr lang="ko-KR" altLang="en-US" dirty="0"/>
              <a:t>에 저장한 다음 주문 정보를 </a:t>
            </a:r>
            <a:r>
              <a:rPr lang="en-US" altLang="ko-KR" dirty="0"/>
              <a:t>SQL</a:t>
            </a:r>
            <a:r>
              <a:rPr lang="ko-KR" altLang="en-US" dirty="0"/>
              <a:t>문으로 전달합니다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그 다음 </a:t>
            </a:r>
            <a:r>
              <a:rPr lang="en-US" altLang="ko-KR" dirty="0" err="1"/>
              <a:t>orderVO</a:t>
            </a:r>
            <a:r>
              <a:rPr lang="ko-KR" altLang="en-US" dirty="0"/>
              <a:t>로 주문결과 페이지에 주문자 정보와 주문상품목록을 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61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관리자 페이지로 제품 관리 클릭 시 </a:t>
            </a:r>
            <a:r>
              <a:rPr lang="en-US" altLang="ko-KR" dirty="0" err="1" smtClean="0"/>
              <a:t>adminGoodsMain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컨트롤러로 이동해 </a:t>
            </a:r>
            <a:r>
              <a:rPr lang="ko-KR" altLang="en-US" dirty="0" err="1" smtClean="0"/>
              <a:t>쿼리문을</a:t>
            </a:r>
            <a:r>
              <a:rPr lang="ko-KR" altLang="en-US" dirty="0" smtClean="0"/>
              <a:t> 실행 후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통해 등록된 상품의 데이터를 보여줍니다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 smtClean="0"/>
              <a:pPr lvl="0">
                <a:defRPr lang="ko-KR" altLang="en-US"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20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제품 조회 페이지에서 상품명을 클릭하면 해당 상품의 수정 페이지로 이동됩니다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수정 반영 클릭 시 </a:t>
            </a:r>
            <a:r>
              <a:rPr lang="en-US" altLang="ko-KR" dirty="0" err="1" smtClean="0"/>
              <a:t>ajax</a:t>
            </a:r>
            <a:r>
              <a:rPr lang="ko-KR" altLang="en-US" dirty="0" smtClean="0"/>
              <a:t>에 데이터가 담겨 전달 되고</a:t>
            </a:r>
            <a:endParaRPr lang="en-US" altLang="ko-KR" dirty="0" smtClean="0"/>
          </a:p>
          <a:p>
            <a:r>
              <a:rPr lang="ko-KR" altLang="en-US" dirty="0" smtClean="0"/>
              <a:t>수정 된 값들을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에 저장하여 쿼리문의 매개 변수로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 smtClean="0"/>
              <a:pPr lvl="0">
                <a:defRPr lang="ko-KR" altLang="en-US"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0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상품등록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컨트롤러로 이동합니다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HashMap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생성해서 전송된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받고 </a:t>
            </a:r>
            <a:r>
              <a:rPr lang="en-US" altLang="ko-KR" dirty="0" err="1" smtClean="0"/>
              <a:t>newgoodsMap</a:t>
            </a:r>
            <a:r>
              <a:rPr lang="ko-KR" altLang="en-US" dirty="0" smtClean="0"/>
              <a:t>에 전송된 </a:t>
            </a:r>
            <a:r>
              <a:rPr lang="ko-KR" altLang="en-US" dirty="0" err="1" smtClean="0"/>
              <a:t>파라미터의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name, value</a:t>
            </a:r>
            <a:r>
              <a:rPr lang="ko-KR" altLang="en-US" dirty="0" smtClean="0"/>
              <a:t>를 저장합니다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 </a:t>
            </a:r>
            <a:r>
              <a:rPr lang="en-US" altLang="ko-KR" dirty="0" smtClean="0"/>
              <a:t>upload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호출해서 첨부한 이미지 정보를 가져와 이미지 정보에 상품 관리자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를 속성으로 추가하고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상품 정보와 이미지</a:t>
            </a:r>
            <a:r>
              <a:rPr lang="ko-KR" altLang="en-US" baseline="0" dirty="0" smtClean="0"/>
              <a:t> 정보를 각 테이블에 추가합니다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 smtClean="0"/>
              <a:pPr lvl="0">
                <a:defRPr lang="ko-KR" altLang="en-US"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40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주문관리</a:t>
            </a:r>
            <a:r>
              <a:rPr lang="ko-KR" altLang="en-US" baseline="0" dirty="0" smtClean="0"/>
              <a:t> 클릭 시 </a:t>
            </a:r>
            <a:r>
              <a:rPr lang="en-US" altLang="ko-KR" baseline="0" dirty="0" err="1" smtClean="0"/>
              <a:t>adminOrderMain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컨트롤러를 요청하고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화면에 가장 최근 구매목록부터 차례대로 표시됩니다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주문번호를 누르면 주문 </a:t>
            </a:r>
            <a:r>
              <a:rPr lang="ko-KR" altLang="en-US" baseline="0" dirty="0" err="1" smtClean="0"/>
              <a:t>상세창으로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이동이되고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배송상태 </a:t>
            </a:r>
            <a:r>
              <a:rPr lang="ko-KR" altLang="en-US" baseline="0" dirty="0" err="1" smtClean="0"/>
              <a:t>변경시</a:t>
            </a:r>
            <a:r>
              <a:rPr lang="ko-KR" altLang="en-US" baseline="0" dirty="0" smtClean="0"/>
              <a:t> 수정 버튼을 누르면 자바스크립트 함수를 호출해서 </a:t>
            </a:r>
            <a:r>
              <a:rPr lang="en-US" altLang="ko-KR" baseline="0" dirty="0" err="1" smtClean="0"/>
              <a:t>order_id</a:t>
            </a:r>
            <a:r>
              <a:rPr lang="ko-KR" altLang="en-US" baseline="0" dirty="0" smtClean="0"/>
              <a:t>를 </a:t>
            </a:r>
            <a:r>
              <a:rPr lang="ko-KR" altLang="en-US" dirty="0" smtClean="0"/>
              <a:t>전달한 다음 </a:t>
            </a:r>
            <a:r>
              <a:rPr lang="en-US" altLang="ko-KR" dirty="0" err="1" smtClean="0"/>
              <a:t>ajax</a:t>
            </a:r>
            <a:r>
              <a:rPr lang="ko-KR" altLang="en-US" dirty="0" smtClean="0"/>
              <a:t>를 이용해 주문번호와 배송상태 값을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modifydeliveryState</a:t>
            </a:r>
            <a:r>
              <a:rPr lang="ko-KR" altLang="en-US" baseline="0" dirty="0" smtClean="0"/>
              <a:t>로 전달합니다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 smtClean="0"/>
              <a:pPr lvl="0">
                <a:defRPr lang="ko-KR" altLang="en-US"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697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 관리 클릭 시 등록된 회원의 정보를 보여주고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 아이디 클릭 시</a:t>
            </a:r>
            <a:r>
              <a:rPr lang="ko-KR" altLang="en-US" baseline="0" dirty="0" smtClean="0"/>
              <a:t> 해당 회원의 상세 정보를 볼 수 있는 창으로 이동합니다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 smtClean="0"/>
              <a:pPr lvl="0">
                <a:defRPr lang="ko-KR" altLang="en-US"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39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관리자 페이지에 게시판 관리 또는 사이드 바에 있는 공지사항 클릭 시 </a:t>
            </a:r>
            <a:r>
              <a:rPr lang="en-US" altLang="ko-KR" dirty="0" err="1" smtClean="0"/>
              <a:t>boardList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컨트롤러로 이동</a:t>
            </a:r>
            <a:r>
              <a:rPr lang="ko-KR" altLang="en-US" baseline="0" dirty="0" smtClean="0"/>
              <a:t> 후 </a:t>
            </a:r>
            <a:r>
              <a:rPr lang="en-US" altLang="ko-KR" baseline="0" dirty="0" err="1" smtClean="0"/>
              <a:t>boardList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jsp</a:t>
            </a:r>
            <a:r>
              <a:rPr lang="ko-KR" altLang="en-US" baseline="0" dirty="0" smtClean="0"/>
              <a:t>로 데이터를 전달합니다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 smtClean="0"/>
              <a:pPr lvl="0">
                <a:defRPr lang="ko-KR" altLang="en-US"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39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리스트에 있는 글을 클릭 시 해당 </a:t>
            </a:r>
            <a:r>
              <a:rPr lang="ko-KR" altLang="en-US" dirty="0" err="1" smtClean="0"/>
              <a:t>게시글을</a:t>
            </a:r>
            <a:r>
              <a:rPr lang="ko-KR" altLang="en-US" dirty="0" smtClean="0"/>
              <a:t> 상세하게 볼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수정과 삭제를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 smtClean="0"/>
              <a:pPr lvl="0">
                <a:defRPr lang="ko-KR" altLang="en-US"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0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메인 화면에서는 로그인. 회원가입이 가능하고, 사이드에 있는 퀵 메뉴에서 이전에 본 상품을 확인해서 해당 상품의 상세페이지로 이동할 수 있습니다.</a:t>
            </a:r>
          </a:p>
          <a:p>
            <a:pPr>
              <a:defRPr lang="ko-KR" altLang="en-US"/>
            </a:pPr>
            <a:r>
              <a:rPr lang="ko-KR" altLang="en-US"/>
              <a:t>회원가입 버튼을 누르면 회원 가입에 필요한 정보 입력 폼이 나오고 입력 후 회원가입을 할 수 있습니다. 메인에 있는 공지사항을 누르면 공지사항 페이지로 이동이 가능합니다.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466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로그인 후 상품 클릭 시 해당 상품의 상세페이지로 이동되고</a:t>
            </a:r>
            <a:r>
              <a:rPr lang="en-US" altLang="ko-KR"/>
              <a:t>, </a:t>
            </a:r>
            <a:r>
              <a:rPr lang="ko-KR" altLang="en-US"/>
              <a:t>해당 상품의 정보를 확인하고 하단의 탭에서 리뷰를 보고 작성할 수 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81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장바구니 버튼 클릭 시 상품이 장바구니에 추가됩니다. 해당 상품페이지에서 구매하기 버튼을 누르거나 장바구니 페이지에서 주문하기 버튼을 클릭하면 상품 구매 페이지로 이동이 되고 </a:t>
            </a:r>
          </a:p>
          <a:p>
            <a:pPr>
              <a:defRPr lang="ko-KR" altLang="en-US"/>
            </a:pPr>
            <a:r>
              <a:rPr lang="ko-KR" altLang="en-US"/>
              <a:t>배송지, 할인, 결제 정보 확인 후 결제하기 버튼을 누르면  결제가 완료됩니다.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8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마이페이지를 누르면 화면에 최근 주문 내역, 계좌내역, 나의 정보가 뜨고 사이드바에 주문내역, 배송조회 페이지, 회원 정보관리 페이지, 회원 탈퇴 페이지로 이동할 수 있는 버튼이 생깁니다.</a:t>
            </a:r>
          </a:p>
          <a:p>
            <a:pPr>
              <a:defRPr lang="ko-KR" altLang="en-US"/>
            </a:pPr>
            <a:r>
              <a:rPr lang="ko-KR" altLang="en-US"/>
              <a:t>주문내역/배송조회 탭에서 기간을 설정해 주문한 상품 내역과 배송상태를 확인할 수 있고 주문한 상품 취소가 가능합니다. </a:t>
            </a:r>
          </a:p>
          <a:p>
            <a:pPr>
              <a:defRPr lang="ko-KR" altLang="en-US"/>
            </a:pPr>
            <a:r>
              <a:rPr lang="ko-KR" altLang="en-US"/>
              <a:t>회원정보관리에서는 회원 가입시 입력 했던 정보를 수정할 수 있습니다.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22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71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회원가입 폼에서는 아이디 중복체크 기능이 있는데</a:t>
            </a:r>
            <a:r>
              <a:rPr lang="en-US" altLang="ko-KR" dirty="0"/>
              <a:t> </a:t>
            </a:r>
            <a:r>
              <a:rPr lang="en-US" altLang="ko-KR" dirty="0" err="1"/>
              <a:t>member_id</a:t>
            </a:r>
            <a:r>
              <a:rPr lang="ko-KR" altLang="en-US" dirty="0"/>
              <a:t>에 입력되는 값을 </a:t>
            </a:r>
            <a:r>
              <a:rPr lang="en-US" altLang="ko-KR" dirty="0" err="1"/>
              <a:t>ajax</a:t>
            </a:r>
            <a:r>
              <a:rPr lang="ko-KR" altLang="en-US" dirty="0"/>
              <a:t>를 통해 </a:t>
            </a:r>
            <a:r>
              <a:rPr lang="en-US" altLang="ko-KR" dirty="0" err="1"/>
              <a:t>url</a:t>
            </a:r>
            <a:r>
              <a:rPr lang="ko-KR" altLang="en-US" dirty="0"/>
              <a:t>로 전달하여 중복된 아이디 값이 있는지 확인 후 사용이 가능한 아이디인지 안내 창을 띄워 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5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다음에서 제공하는 우편번호 </a:t>
            </a:r>
            <a:r>
              <a:rPr lang="en-US" altLang="ko-KR" dirty="0"/>
              <a:t>API</a:t>
            </a:r>
            <a:r>
              <a:rPr lang="ko-KR" altLang="en-US" dirty="0"/>
              <a:t>를 통해 간편하게 주소를 검색할 수 있고</a:t>
            </a:r>
            <a:r>
              <a:rPr lang="en-US" altLang="ko-KR" dirty="0"/>
              <a:t>, </a:t>
            </a:r>
            <a:r>
              <a:rPr lang="ko-KR" altLang="en-US" dirty="0"/>
              <a:t>주소 선택 시 우편번호</a:t>
            </a:r>
            <a:r>
              <a:rPr lang="en-US" altLang="ko-KR" dirty="0"/>
              <a:t>, </a:t>
            </a:r>
            <a:r>
              <a:rPr lang="ko-KR" altLang="en-US" dirty="0"/>
              <a:t>지번 주소</a:t>
            </a:r>
            <a:r>
              <a:rPr lang="en-US" altLang="ko-KR" dirty="0"/>
              <a:t>, </a:t>
            </a:r>
            <a:r>
              <a:rPr lang="ko-KR" altLang="en-US" dirty="0" err="1"/>
              <a:t>도로명</a:t>
            </a:r>
            <a:r>
              <a:rPr lang="ko-KR" altLang="en-US" dirty="0"/>
              <a:t> 주소가 자동으로 입력됩니다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F2450D7-772C-41B0-9EA7-1B19CE7DE5A1}" type="slidenum">
              <a:rPr lang="ko-KR" altLang="en-US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9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8.png"/><Relationship Id="rId5" Type="http://schemas.openxmlformats.org/officeDocument/2006/relationships/image" Target="../media/image30.png"/><Relationship Id="rId10" Type="http://schemas.openxmlformats.org/officeDocument/2006/relationships/image" Target="../media/image47.png"/><Relationship Id="rId4" Type="http://schemas.openxmlformats.org/officeDocument/2006/relationships/image" Target="../media/image29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79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0.pn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5.png"/><Relationship Id="rId5" Type="http://schemas.openxmlformats.org/officeDocument/2006/relationships/image" Target="../media/image131.png"/><Relationship Id="rId10" Type="http://schemas.openxmlformats.org/officeDocument/2006/relationships/image" Target="../media/image85.png"/><Relationship Id="rId4" Type="http://schemas.openxmlformats.org/officeDocument/2006/relationships/image" Target="../media/image127.png"/><Relationship Id="rId9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37.png"/><Relationship Id="rId9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89.png"/><Relationship Id="rId2" Type="http://schemas.openxmlformats.org/officeDocument/2006/relationships/image" Target="../media/image1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8.png"/><Relationship Id="rId5" Type="http://schemas.openxmlformats.org/officeDocument/2006/relationships/image" Target="../media/image183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2.png"/><Relationship Id="rId9" Type="http://schemas.openxmlformats.org/officeDocument/2006/relationships/image" Target="../media/image9.png"/><Relationship Id="rId14" Type="http://schemas.openxmlformats.org/officeDocument/2006/relationships/image" Target="../media/image1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94095" y="-228600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4095" y="-228600"/>
              <a:ext cx="18476190" cy="1049523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710367" y="7581064"/>
            <a:ext cx="10864980" cy="52280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lang="ko-KR" altLang="en-US"/>
            </a:pPr>
            <a:r>
              <a:rPr lang="en-US" sz="2900" kern="0" spc="-92">
                <a:solidFill>
                  <a:srgbClr val="FFFFFF"/>
                </a:solidFill>
                <a:latin typeface="S-Core Dream 5 Medium"/>
                <a:cs typeface="S-Core Dream 5 Medium"/>
              </a:rPr>
              <a:t>환경을 보호하는 멋진 사람 되기 프로젝트 !</a:t>
            </a:r>
            <a:endParaRPr lang="en-US"/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5099" y="1512141"/>
            <a:ext cx="12877802" cy="1916858"/>
          </a:xfrm>
          <a:prstGeom prst="rect">
            <a:avLst/>
          </a:prstGeom>
        </p:spPr>
      </p:pic>
      <p:pic>
        <p:nvPicPr>
          <p:cNvPr id="1015" name="그림 10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45458" y="3810000"/>
            <a:ext cx="10997084" cy="3241735"/>
          </a:xfrm>
          <a:prstGeom prst="rect">
            <a:avLst/>
          </a:prstGeom>
        </p:spPr>
      </p:pic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29100" y="7620000"/>
            <a:ext cx="9829800" cy="1151929"/>
          </a:xfrm>
          <a:prstGeom prst="rect">
            <a:avLst/>
          </a:prstGeom>
        </p:spPr>
      </p:pic>
      <p:grpSp>
        <p:nvGrpSpPr>
          <p:cNvPr id="1033" name="그룹 1006"/>
          <p:cNvGrpSpPr/>
          <p:nvPr/>
        </p:nvGrpSpPr>
        <p:grpSpPr>
          <a:xfrm>
            <a:off x="2286000" y="990600"/>
            <a:ext cx="1215522" cy="475116"/>
            <a:chOff x="1771402" y="935655"/>
            <a:chExt cx="1215522" cy="475116"/>
          </a:xfrm>
        </p:grpSpPr>
        <p:pic>
          <p:nvPicPr>
            <p:cNvPr id="1034" name="그림 1033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71402" y="935655"/>
              <a:ext cx="1215522" cy="475116"/>
            </a:xfrm>
            <a:prstGeom prst="rect">
              <a:avLst/>
            </a:prstGeom>
          </p:spPr>
        </p:pic>
      </p:grpSp>
      <p:grpSp>
        <p:nvGrpSpPr>
          <p:cNvPr id="1035" name="그룹 1007"/>
          <p:cNvGrpSpPr/>
          <p:nvPr/>
        </p:nvGrpSpPr>
        <p:grpSpPr>
          <a:xfrm>
            <a:off x="1287672" y="1752600"/>
            <a:ext cx="1531728" cy="546503"/>
            <a:chOff x="1005537" y="1942848"/>
            <a:chExt cx="1531728" cy="546503"/>
          </a:xfrm>
        </p:grpSpPr>
        <p:pic>
          <p:nvPicPr>
            <p:cNvPr id="1036" name="그림 1035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05537" y="1942848"/>
              <a:ext cx="1531728" cy="546503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41546" y="5373804"/>
            <a:ext cx="2952708" cy="2432267"/>
          </a:xfrm>
          <a:prstGeom prst="rect">
            <a:avLst/>
          </a:prstGeom>
        </p:spPr>
      </p:pic>
      <p:grpSp>
        <p:nvGrpSpPr>
          <p:cNvPr id="1047" name="그룹 1010"/>
          <p:cNvGrpSpPr/>
          <p:nvPr/>
        </p:nvGrpSpPr>
        <p:grpSpPr>
          <a:xfrm>
            <a:off x="16417391" y="6886433"/>
            <a:ext cx="1153725" cy="879024"/>
            <a:chOff x="17078280" y="6433736"/>
            <a:chExt cx="1153725" cy="879024"/>
          </a:xfrm>
        </p:grpSpPr>
        <p:pic>
          <p:nvPicPr>
            <p:cNvPr id="1048" name="그림 1047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7078280" y="6433736"/>
              <a:ext cx="1153725" cy="879024"/>
            </a:xfrm>
            <a:prstGeom prst="rect">
              <a:avLst/>
            </a:prstGeom>
          </p:spPr>
        </p:pic>
      </p:grpSp>
      <p:grpSp>
        <p:nvGrpSpPr>
          <p:cNvPr id="1045" name="그룹 1005"/>
          <p:cNvGrpSpPr/>
          <p:nvPr/>
        </p:nvGrpSpPr>
        <p:grpSpPr>
          <a:xfrm>
            <a:off x="16184469" y="7396671"/>
            <a:ext cx="585399" cy="368786"/>
            <a:chOff x="16618127" y="6504463"/>
            <a:chExt cx="585399" cy="368786"/>
          </a:xfrm>
        </p:grpSpPr>
        <p:pic>
          <p:nvPicPr>
            <p:cNvPr id="1046" name="그림 1045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6618127" y="6504463"/>
              <a:ext cx="585399" cy="368786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5915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97505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lang="ko-KR" altLang="en-US"/>
            </a:pPr>
            <a:r>
              <a:rPr lang="en-US" sz="5800" kern="0" spc="-353">
                <a:solidFill>
                  <a:srgbClr val="FFFFFF"/>
                </a:solidFill>
                <a:latin typeface="Jalnan OTF"/>
                <a:cs typeface="Jalnan OTF"/>
              </a:rPr>
              <a:t>환경</a:t>
            </a:r>
            <a:endParaRPr lang="en-US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46655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lang="ko-KR" altLang="en-US"/>
            </a:pPr>
            <a:r>
              <a:rPr lang="en-US" sz="2500" kern="0" spc="-104">
                <a:solidFill>
                  <a:srgbClr val="FFFFFF"/>
                </a:solidFill>
                <a:latin typeface="S-Core Dream 5 Medium"/>
                <a:cs typeface="S-Core Dream 5 Medium"/>
              </a:rPr>
              <a:t>환경은 뭘까?</a:t>
            </a:r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266700"/>
            <a:ext cx="4876800" cy="10379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" y="1562100"/>
            <a:ext cx="10134600" cy="83747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43600" y="2136633"/>
            <a:ext cx="3687610" cy="415814"/>
          </a:xfrm>
          <a:prstGeom prst="rect">
            <a:avLst/>
          </a:prstGeom>
        </p:spPr>
      </p:pic>
      <p:pic>
        <p:nvPicPr>
          <p:cNvPr id="1002" name="그림 100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395696" y="3127276"/>
            <a:ext cx="6252359" cy="6163463"/>
          </a:xfrm>
          <a:prstGeom prst="rect">
            <a:avLst/>
          </a:prstGeom>
        </p:spPr>
      </p:pic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95128" y="3127276"/>
            <a:ext cx="1905989" cy="3456384"/>
          </a:xfrm>
          <a:prstGeom prst="rect">
            <a:avLst/>
          </a:prstGeom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808296" y="1070428"/>
            <a:ext cx="5296639" cy="1552791"/>
          </a:xfrm>
          <a:prstGeom prst="rect">
            <a:avLst/>
          </a:prstGeom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564380" y="3073270"/>
            <a:ext cx="3987513" cy="4140460"/>
          </a:xfrm>
          <a:prstGeom prst="rect">
            <a:avLst/>
          </a:prstGeom>
        </p:spPr>
      </p:pic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564380" y="7627776"/>
            <a:ext cx="3492388" cy="1713737"/>
          </a:xfrm>
          <a:prstGeom prst="rect">
            <a:avLst/>
          </a:prstGeom>
        </p:spPr>
      </p:pic>
      <p:cxnSp>
        <p:nvCxnSpPr>
          <p:cNvPr id="1010" name="직선 화살표 연결선 1009"/>
          <p:cNvCxnSpPr/>
          <p:nvPr/>
        </p:nvCxnSpPr>
        <p:spPr>
          <a:xfrm flipV="1">
            <a:off x="3095328" y="2083160"/>
            <a:ext cx="8712968" cy="1944216"/>
          </a:xfrm>
          <a:prstGeom prst="straightConnector1">
            <a:avLst/>
          </a:prstGeom>
          <a:ln w="57150">
            <a:solidFill>
              <a:srgbClr val="3F9F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직선 화살표 연결선 1010"/>
          <p:cNvCxnSpPr/>
          <p:nvPr/>
        </p:nvCxnSpPr>
        <p:spPr>
          <a:xfrm>
            <a:off x="2627276" y="4387416"/>
            <a:ext cx="9937104" cy="252028"/>
          </a:xfrm>
          <a:prstGeom prst="straightConnector1">
            <a:avLst/>
          </a:prstGeom>
          <a:ln w="57150">
            <a:solidFill>
              <a:srgbClr val="3F9F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직선 화살표 연결선 1011"/>
          <p:cNvCxnSpPr/>
          <p:nvPr/>
        </p:nvCxnSpPr>
        <p:spPr>
          <a:xfrm>
            <a:off x="2303240" y="4747456"/>
            <a:ext cx="10189132" cy="3348372"/>
          </a:xfrm>
          <a:prstGeom prst="straightConnector1">
            <a:avLst/>
          </a:prstGeom>
          <a:ln w="57150">
            <a:solidFill>
              <a:srgbClr val="3F9F4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20"/>
          <p:cNvGrpSpPr/>
          <p:nvPr/>
        </p:nvGrpSpPr>
        <p:grpSpPr>
          <a:xfrm>
            <a:off x="6530487" y="1804480"/>
            <a:ext cx="1152128" cy="1080120"/>
            <a:chOff x="2295603" y="5012245"/>
            <a:chExt cx="3838726" cy="3702332"/>
          </a:xfrm>
        </p:grpSpPr>
        <p:pic>
          <p:nvPicPr>
            <p:cNvPr id="19" name="Object 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295603" y="5012245"/>
              <a:ext cx="3838726" cy="3702332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3161"/>
            <a:ext cx="8391655" cy="10765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719E3F-42C9-4370-AE75-DA639DA35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954" y="2351806"/>
            <a:ext cx="8018798" cy="6494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02BEC8-13FF-4716-9437-85860151E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266288"/>
            <a:ext cx="6855889" cy="65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7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37908"/>
            <a:ext cx="7467600" cy="1176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38300"/>
            <a:ext cx="12798495" cy="80177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581823"/>
            <a:ext cx="1516207" cy="6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37908"/>
            <a:ext cx="7467600" cy="1176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00554"/>
            <a:ext cx="16687800" cy="61968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703666"/>
            <a:ext cx="146705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8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37908"/>
            <a:ext cx="7467600" cy="1176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66369"/>
            <a:ext cx="15163800" cy="83272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1" y="571500"/>
            <a:ext cx="1276495" cy="5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9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37908"/>
            <a:ext cx="7467600" cy="1176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394668"/>
            <a:ext cx="13982372" cy="64085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1" y="571500"/>
            <a:ext cx="1881355" cy="5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37908"/>
            <a:ext cx="7467600" cy="11760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749073"/>
            <a:ext cx="2667000" cy="82082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749073"/>
            <a:ext cx="11811000" cy="6146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1" y="571500"/>
            <a:ext cx="1584254" cy="7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37908"/>
            <a:ext cx="7467600" cy="1176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660" y="1638300"/>
            <a:ext cx="1119794" cy="8275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498809"/>
            <a:ext cx="11430000" cy="8554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588168"/>
            <a:ext cx="1752600" cy="60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237908"/>
            <a:ext cx="7467600" cy="1176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739548"/>
            <a:ext cx="990600" cy="82511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1696060"/>
            <a:ext cx="10418921" cy="8266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826" y="593903"/>
            <a:ext cx="1400174" cy="6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" y="266701"/>
            <a:ext cx="9388570" cy="1219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4033AB-578C-4E85-946D-783AE8B23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05101"/>
            <a:ext cx="7949223" cy="6019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023" y="2705101"/>
            <a:ext cx="7924800" cy="60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1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188190" y="5039381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8190" y="5039381"/>
              <a:ext cx="18476190" cy="10495238"/>
            </a:xfrm>
            <a:prstGeom prst="rect">
              <a:avLst/>
            </a:prstGeom>
          </p:spPr>
        </p:pic>
      </p:grp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1800" y="723900"/>
            <a:ext cx="3886200" cy="23132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495" y="3037114"/>
            <a:ext cx="13258800" cy="620516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266701"/>
            <a:ext cx="7728857" cy="13112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3" y="2941487"/>
            <a:ext cx="7450417" cy="60120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3017687"/>
            <a:ext cx="8589813" cy="6012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019300"/>
            <a:ext cx="1676400" cy="7092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1981787"/>
            <a:ext cx="1600201" cy="7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695700"/>
            <a:ext cx="9781943" cy="221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7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41753" y="-1530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53" y="-1530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4688"/>
            <a:ext cx="2648320" cy="8002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294481"/>
            <a:ext cx="9186022" cy="65571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1256076"/>
            <a:ext cx="6667200" cy="8696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46" y="1493258"/>
            <a:ext cx="6292534" cy="7981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그룹 1003"/>
          <p:cNvGrpSpPr/>
          <p:nvPr/>
        </p:nvGrpSpPr>
        <p:grpSpPr>
          <a:xfrm>
            <a:off x="3962400" y="1088552"/>
            <a:ext cx="3886200" cy="999115"/>
            <a:chOff x="228571" y="3907460"/>
            <a:chExt cx="6171429" cy="1425896"/>
          </a:xfrm>
        </p:grpSpPr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571" y="3907460"/>
              <a:ext cx="6171429" cy="1425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3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41753" y="-1530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753" y="-153038"/>
              <a:ext cx="18476190" cy="104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800" y="304688"/>
            <a:ext cx="2648320" cy="800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9146" y="1493258"/>
            <a:ext cx="6292534" cy="7981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0" name="그룹 19"/>
          <p:cNvGrpSpPr/>
          <p:nvPr/>
        </p:nvGrpSpPr>
        <p:grpSpPr>
          <a:xfrm>
            <a:off x="2740031" y="5742820"/>
            <a:ext cx="1690763" cy="1241566"/>
            <a:chOff x="2295603" y="5012245"/>
            <a:chExt cx="3838726" cy="3702332"/>
          </a:xfrm>
        </p:grpSpPr>
        <p:pic>
          <p:nvPicPr>
            <p:cNvPr id="21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295603" y="5012245"/>
              <a:ext cx="3838726" cy="3702332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78572" y="9145709"/>
            <a:ext cx="7030431" cy="6573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94420" y="902231"/>
            <a:ext cx="10612579" cy="7779773"/>
          </a:xfrm>
          <a:prstGeom prst="rect">
            <a:avLst/>
          </a:prstGeom>
        </p:spPr>
      </p:pic>
      <p:grpSp>
        <p:nvGrpSpPr>
          <p:cNvPr id="14" name="그룹 1004"/>
          <p:cNvGrpSpPr/>
          <p:nvPr/>
        </p:nvGrpSpPr>
        <p:grpSpPr>
          <a:xfrm>
            <a:off x="3256053" y="6978943"/>
            <a:ext cx="4198534" cy="1775236"/>
            <a:chOff x="10322449" y="3543143"/>
            <a:chExt cx="6171429" cy="2154530"/>
          </a:xfrm>
        </p:grpSpPr>
        <p:pic>
          <p:nvPicPr>
            <p:cNvPr id="19" name="Object 1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322449" y="3543143"/>
              <a:ext cx="6171429" cy="2154530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951312" y="902514"/>
            <a:ext cx="4142658" cy="47090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41753" y="-1530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53" y="-153038"/>
              <a:ext cx="18476190" cy="104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4688"/>
            <a:ext cx="2648320" cy="800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16" y="1506788"/>
            <a:ext cx="6168483" cy="80847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2082072"/>
            <a:ext cx="11161773" cy="6934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1114425"/>
            <a:ext cx="4867954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9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110578" y="-7478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578" y="-74788"/>
              <a:ext cx="18476190" cy="1049523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85646"/>
            <a:ext cx="1867161" cy="7430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485900"/>
            <a:ext cx="12725400" cy="80911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3695700"/>
            <a:ext cx="5105400" cy="30383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952425"/>
            <a:ext cx="5010849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41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110578" y="-7478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578" y="-74788"/>
              <a:ext cx="18476190" cy="10495238"/>
            </a:xfrm>
            <a:prstGeom prst="rect">
              <a:avLst/>
            </a:prstGeom>
            <a:ln>
              <a:solidFill>
                <a:srgbClr val="AFD485"/>
              </a:solidFill>
            </a:ln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85646"/>
            <a:ext cx="1867161" cy="743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03" y="1725663"/>
            <a:ext cx="4880492" cy="1304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0" y="1574515"/>
            <a:ext cx="5695567" cy="1472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8262" y="1574515"/>
            <a:ext cx="5251426" cy="1547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4125981"/>
            <a:ext cx="14173200" cy="5495047"/>
          </a:xfrm>
          <a:prstGeom prst="rect">
            <a:avLst/>
          </a:prstGeom>
        </p:spPr>
      </p:pic>
      <p:grpSp>
        <p:nvGrpSpPr>
          <p:cNvPr id="9" name="그룹 1002"/>
          <p:cNvGrpSpPr/>
          <p:nvPr/>
        </p:nvGrpSpPr>
        <p:grpSpPr>
          <a:xfrm>
            <a:off x="5611889" y="3033926"/>
            <a:ext cx="746373" cy="1105157"/>
            <a:chOff x="7557142" y="2057143"/>
            <a:chExt cx="3171431" cy="6171429"/>
          </a:xfrm>
        </p:grpSpPr>
        <p:pic>
          <p:nvPicPr>
            <p:cNvPr id="10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7142" y="2057143"/>
              <a:ext cx="3171431" cy="6171429"/>
            </a:xfrm>
            <a:prstGeom prst="rect">
              <a:avLst/>
            </a:prstGeom>
          </p:spPr>
        </p:pic>
      </p:grpSp>
      <p:pic>
        <p:nvPicPr>
          <p:cNvPr id="13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8180000">
            <a:off x="13283641" y="4345890"/>
            <a:ext cx="6171429" cy="21517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01800" y="3216222"/>
            <a:ext cx="2615071" cy="834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5106" y="3348971"/>
            <a:ext cx="2784144" cy="68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68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66700"/>
            <a:ext cx="4191585" cy="7716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07219"/>
            <a:ext cx="6673113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419100"/>
            <a:ext cx="10481427" cy="25817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3180402"/>
            <a:ext cx="9805425" cy="24693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5829300"/>
            <a:ext cx="8992366" cy="4027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9283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38205"/>
            <a:ext cx="1971950" cy="7716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18" y="1805642"/>
            <a:ext cx="2799593" cy="668955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733800" y="2933700"/>
            <a:ext cx="13908441" cy="3801005"/>
            <a:chOff x="3886200" y="723900"/>
            <a:chExt cx="13908441" cy="380100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6200" y="723900"/>
              <a:ext cx="13908441" cy="3801005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495800" y="3298733"/>
              <a:ext cx="11582400" cy="1018674"/>
            </a:xfrm>
            <a:prstGeom prst="rect">
              <a:avLst/>
            </a:prstGeom>
            <a:noFill/>
            <a:ln>
              <a:solidFill>
                <a:srgbClr val="3F9F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7532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38205"/>
            <a:ext cx="1971950" cy="7716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18" y="1805642"/>
            <a:ext cx="2799593" cy="66895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1409700"/>
            <a:ext cx="14184705" cy="78020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7200" y="609705"/>
            <a:ext cx="5668166" cy="10002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0" y="5676900"/>
            <a:ext cx="6325483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90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192438" y="-1924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438" y="-192438"/>
              <a:ext cx="18476190" cy="1049523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163685" y="6296696"/>
            <a:ext cx="7958344" cy="9866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7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제목을 입력해주세요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4823"/>
            <a:ext cx="4782685" cy="118325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90600" y="2628900"/>
            <a:ext cx="3593013" cy="6248400"/>
          </a:xfrm>
          <a:prstGeom prst="roundRect">
            <a:avLst/>
          </a:prstGeom>
          <a:noFill/>
          <a:ln w="76200">
            <a:solidFill>
              <a:srgbClr val="3F9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227767" y="2628900"/>
            <a:ext cx="3593013" cy="6248400"/>
          </a:xfrm>
          <a:prstGeom prst="roundRect">
            <a:avLst/>
          </a:prstGeom>
          <a:noFill/>
          <a:ln w="76200">
            <a:solidFill>
              <a:srgbClr val="3F9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9464934" y="2628900"/>
            <a:ext cx="3593013" cy="6248400"/>
          </a:xfrm>
          <a:prstGeom prst="roundRect">
            <a:avLst/>
          </a:prstGeom>
          <a:noFill/>
          <a:ln w="76200">
            <a:solidFill>
              <a:srgbClr val="3F9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3702101" y="2628900"/>
            <a:ext cx="3593013" cy="6248400"/>
          </a:xfrm>
          <a:prstGeom prst="roundRect">
            <a:avLst/>
          </a:prstGeom>
          <a:noFill/>
          <a:ln w="76200">
            <a:solidFill>
              <a:srgbClr val="3F9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052" y="2247900"/>
            <a:ext cx="1848108" cy="857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756" y="2324100"/>
            <a:ext cx="1876687" cy="7906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9307" y="2324100"/>
            <a:ext cx="1724266" cy="76210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9316" y="2247900"/>
            <a:ext cx="1838582" cy="7335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050" y="3314700"/>
            <a:ext cx="2924583" cy="1657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9896" y="3314700"/>
            <a:ext cx="2439704" cy="25473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73200" y="3314700"/>
            <a:ext cx="1810003" cy="1657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0652" y="3314700"/>
            <a:ext cx="3081576" cy="486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66700"/>
            <a:ext cx="3915321" cy="762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21" y="1790700"/>
            <a:ext cx="7391400" cy="3226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164" y="5834369"/>
            <a:ext cx="10435434" cy="2724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884" y="1790700"/>
            <a:ext cx="9748662" cy="38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19100"/>
            <a:ext cx="2324424" cy="762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70" y="1984039"/>
            <a:ext cx="7401958" cy="76591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3797113"/>
            <a:ext cx="6288952" cy="4420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그룹 10"/>
          <p:cNvGrpSpPr/>
          <p:nvPr/>
        </p:nvGrpSpPr>
        <p:grpSpPr>
          <a:xfrm>
            <a:off x="12420600" y="7317141"/>
            <a:ext cx="1690763" cy="1241566"/>
            <a:chOff x="2295603" y="5012245"/>
            <a:chExt cx="3838726" cy="3702332"/>
          </a:xfrm>
        </p:grpSpPr>
        <p:pic>
          <p:nvPicPr>
            <p:cNvPr id="12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603" y="5012245"/>
              <a:ext cx="3838726" cy="3702332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293" y="1271985"/>
            <a:ext cx="10783805" cy="704948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724400" y="2002373"/>
            <a:ext cx="1814468" cy="550327"/>
            <a:chOff x="1434868" y="2724972"/>
            <a:chExt cx="3210462" cy="1119363"/>
          </a:xfrm>
        </p:grpSpPr>
        <p:pic>
          <p:nvPicPr>
            <p:cNvPr id="17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60000">
              <a:off x="1434868" y="2724972"/>
              <a:ext cx="3210462" cy="1119363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0171" y="2097554"/>
            <a:ext cx="6243643" cy="10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19100"/>
            <a:ext cx="2324424" cy="762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23077"/>
            <a:ext cx="14661021" cy="63445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2857500"/>
            <a:ext cx="7139771" cy="3736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510" y="7750719"/>
            <a:ext cx="9173781" cy="19969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817" y="6973044"/>
            <a:ext cx="6706536" cy="2114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241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2900"/>
            <a:ext cx="3038899" cy="7811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3027510"/>
            <a:ext cx="6629400" cy="4724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그룹 13"/>
          <p:cNvGrpSpPr/>
          <p:nvPr/>
        </p:nvGrpSpPr>
        <p:grpSpPr>
          <a:xfrm>
            <a:off x="10055905" y="6819900"/>
            <a:ext cx="1690763" cy="1241566"/>
            <a:chOff x="2295603" y="5012245"/>
            <a:chExt cx="3838726" cy="3702332"/>
          </a:xfrm>
        </p:grpSpPr>
        <p:pic>
          <p:nvPicPr>
            <p:cNvPr id="15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5603" y="5012245"/>
              <a:ext cx="3838726" cy="370233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161227"/>
            <a:ext cx="11639550" cy="5983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847" y="1943100"/>
            <a:ext cx="6425075" cy="7900690"/>
          </a:xfrm>
          <a:prstGeom prst="rect">
            <a:avLst/>
          </a:prstGeom>
        </p:spPr>
      </p:pic>
      <p:grpSp>
        <p:nvGrpSpPr>
          <p:cNvPr id="18" name="그룹 1002"/>
          <p:cNvGrpSpPr/>
          <p:nvPr/>
        </p:nvGrpSpPr>
        <p:grpSpPr>
          <a:xfrm>
            <a:off x="2362200" y="1301706"/>
            <a:ext cx="441573" cy="727885"/>
            <a:chOff x="7557142" y="2057143"/>
            <a:chExt cx="3171431" cy="6171429"/>
          </a:xfrm>
        </p:grpSpPr>
        <p:pic>
          <p:nvPicPr>
            <p:cNvPr id="1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7142" y="2057143"/>
              <a:ext cx="3171431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04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2900"/>
            <a:ext cx="3038899" cy="7811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97590"/>
            <a:ext cx="12105534" cy="8602743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829800" y="2231510"/>
            <a:ext cx="4277682" cy="6734902"/>
            <a:chOff x="12400352" y="416823"/>
            <a:chExt cx="5496882" cy="86207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0352" y="416823"/>
              <a:ext cx="5496882" cy="86207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14895" y="2190107"/>
              <a:ext cx="4267796" cy="5363323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14322930" y="6843085"/>
              <a:ext cx="1476727" cy="1084395"/>
              <a:chOff x="2138430" y="5204815"/>
              <a:chExt cx="3352777" cy="3233650"/>
            </a:xfrm>
          </p:grpSpPr>
          <p:pic>
            <p:nvPicPr>
              <p:cNvPr id="11" name="Object 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38430" y="5204815"/>
                <a:ext cx="3352777" cy="3233650"/>
              </a:xfrm>
              <a:prstGeom prst="rect">
                <a:avLst/>
              </a:prstGeom>
            </p:spPr>
          </p:pic>
        </p:grp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2433" y="3876322"/>
            <a:ext cx="4844457" cy="59674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그룹 1004"/>
          <p:cNvGrpSpPr/>
          <p:nvPr/>
        </p:nvGrpSpPr>
        <p:grpSpPr>
          <a:xfrm>
            <a:off x="11694615" y="8065202"/>
            <a:ext cx="2386397" cy="935173"/>
            <a:chOff x="10322449" y="3543143"/>
            <a:chExt cx="6171429" cy="21545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2449" y="3543143"/>
              <a:ext cx="6171429" cy="2154530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89925" y="1818491"/>
            <a:ext cx="1627082" cy="43778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29690" y="3494924"/>
            <a:ext cx="2367695" cy="4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7" y="282961"/>
            <a:ext cx="5724636" cy="718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56" y="4019877"/>
            <a:ext cx="6768752" cy="13067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72" y="5500325"/>
            <a:ext cx="9030960" cy="6096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36" y="6340332"/>
            <a:ext cx="6802224" cy="3059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445" y="1529580"/>
            <a:ext cx="11365134" cy="23751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5152" y="3595328"/>
            <a:ext cx="5851491" cy="5328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6784" y="391480"/>
            <a:ext cx="1393912" cy="6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7" y="282961"/>
            <a:ext cx="5724636" cy="7183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653" y="375661"/>
            <a:ext cx="1418639" cy="6256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40" y="2551212"/>
            <a:ext cx="14113568" cy="2191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0895" y="4459424"/>
            <a:ext cx="8256858" cy="4383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881" y="5157255"/>
            <a:ext cx="7784174" cy="19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7" y="282961"/>
            <a:ext cx="5724636" cy="7183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086" y="563139"/>
            <a:ext cx="6660740" cy="54883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653" y="349085"/>
            <a:ext cx="1315335" cy="5861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48" y="1093888"/>
            <a:ext cx="9468899" cy="40914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2050" y="5144695"/>
            <a:ext cx="8120552" cy="27723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28" y="7684798"/>
            <a:ext cx="10731126" cy="23684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1772" y="3260325"/>
            <a:ext cx="3734321" cy="53347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007096" y="3980799"/>
            <a:ext cx="7632848" cy="120458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2536" y="6549030"/>
            <a:ext cx="7632848" cy="120458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4336" y="6650782"/>
            <a:ext cx="4644516" cy="7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8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2900"/>
            <a:ext cx="5988508" cy="685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510799"/>
            <a:ext cx="7582958" cy="3238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304" y="5188156"/>
            <a:ext cx="4229690" cy="12098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37" y="6823793"/>
            <a:ext cx="7487695" cy="2543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3000" y="685800"/>
            <a:ext cx="9288584" cy="17107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3000" y="6398000"/>
            <a:ext cx="9461016" cy="27726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6958" y="2412220"/>
            <a:ext cx="3744416" cy="10263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6958" y="3468014"/>
            <a:ext cx="5028535" cy="257051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1988316" y="6823793"/>
            <a:ext cx="4032448" cy="19191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508" y="6078384"/>
            <a:ext cx="3752846" cy="391401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691500" y="7196139"/>
            <a:ext cx="4556955" cy="28762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6955" y="7354600"/>
            <a:ext cx="1831502" cy="4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2900"/>
            <a:ext cx="5793828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60562"/>
            <a:ext cx="12867456" cy="24559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968" y="4459424"/>
            <a:ext cx="8983200" cy="289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084" y="4027376"/>
            <a:ext cx="5639587" cy="14670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064" y="5608059"/>
            <a:ext cx="785894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0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66700"/>
            <a:ext cx="4038600" cy="1231129"/>
          </a:xfrm>
          <a:prstGeom prst="rect">
            <a:avLst/>
          </a:prstGeom>
        </p:spPr>
      </p:pic>
      <p:graphicFrame>
        <p:nvGraphicFramePr>
          <p:cNvPr id="43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974471"/>
              </p:ext>
            </p:extLst>
          </p:nvPr>
        </p:nvGraphicFramePr>
        <p:xfrm>
          <a:off x="1828800" y="2019300"/>
          <a:ext cx="15240000" cy="7696197"/>
        </p:xfrm>
        <a:graphic>
          <a:graphicData uri="http://schemas.openxmlformats.org/drawingml/2006/table">
            <a:tbl>
              <a:tblPr/>
              <a:tblGrid>
                <a:gridCol w="2167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6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52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49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10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000" b="1" i="0" u="none" strike="noStrike" cap="none" normalizeH="0" baseline="0" dirty="0">
                          <a:solidFill>
                            <a:srgbClr val="C00000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SUN</a:t>
                      </a:r>
                      <a:endParaRPr kumimoji="1" lang="en-US" altLang="ko-KR" sz="2000" b="1" i="0" u="none" strike="noStrike" cap="none" normalizeH="0" baseline="0" dirty="0">
                        <a:solidFill>
                          <a:srgbClr val="C00000"/>
                        </a:solidFill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  <a:alpha val="502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000" b="1" i="0" u="none" strike="noStrike" cap="none" normalizeH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MON</a:t>
                      </a:r>
                      <a:endParaRPr kumimoji="1" lang="en-US" altLang="ko-KR" sz="2000" b="1" i="0" u="none" strike="noStrike" cap="none" normalizeH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  <a:alpha val="502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000" b="1" i="0" u="none" strike="noStrike" cap="none" normalizeH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TUE</a:t>
                      </a:r>
                      <a:endParaRPr kumimoji="1" lang="en-US" altLang="ko-KR" sz="2000" b="1" i="0" u="none" strike="noStrike" cap="none" normalizeH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  <a:alpha val="502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000" b="1" i="0" u="none" strike="noStrike" cap="none" normalizeH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WED</a:t>
                      </a:r>
                      <a:endParaRPr kumimoji="1" lang="en-US" altLang="ko-KR" sz="2000" b="1" i="0" u="none" strike="noStrike" cap="none" normalizeH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  <a:alpha val="502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000" b="1" i="0" u="none" strike="noStrike" cap="none" normalizeH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THU</a:t>
                      </a:r>
                      <a:endParaRPr kumimoji="1" lang="en-US" altLang="ko-KR" sz="2000" b="1" i="0" u="none" strike="noStrike" cap="none" normalizeH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  <a:alpha val="502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000" b="1" i="0" u="none" strike="noStrike" cap="none" normalizeH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FRI</a:t>
                      </a:r>
                      <a:endParaRPr kumimoji="1" lang="en-US" altLang="ko-KR" sz="2000" b="1" i="0" u="none" strike="noStrike" cap="none" normalizeH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  <a:alpha val="502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2000" b="1" i="0" u="none" strike="noStrike" cap="none" normalizeH="0" baseline="0" dirty="0">
                          <a:solidFill>
                            <a:schemeClr val="tx2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SAT</a:t>
                      </a:r>
                      <a:endParaRPr kumimoji="1" lang="en-US" altLang="ko-KR" sz="2000" b="1" i="0" u="none" strike="noStrike" cap="none" normalizeH="0" baseline="0" dirty="0">
                        <a:solidFill>
                          <a:schemeClr val="tx2"/>
                        </a:solidFill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  <a:alpha val="502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30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2400" b="0" i="0" u="none" strike="noStrike" cap="none" normalizeH="0" baseline="0" dirty="0">
                        <a:solidFill>
                          <a:srgbClr val="FF0000"/>
                        </a:solidFill>
                        <a:effectLst/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2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5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/>
                        <a:defRPr sz="28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/>
                        <a:defRPr sz="24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/>
                        <a:defRPr sz="2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rgbClr val="0070C0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3037"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rgbClr val="FF0000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10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12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rgbClr val="0070C0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13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3037"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rgbClr val="FF0000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14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15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16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17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18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19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rgbClr val="0070C0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20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3037"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rgbClr val="FF0000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21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22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23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24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25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26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rgbClr val="0070C0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27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3037"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rgbClr val="FF0000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28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29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30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+mn-cs"/>
                        </a:rPr>
                        <a:t>31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2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2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2400" b="0" i="0" u="none" strike="noStrike" cap="none" normalizeH="0" baseline="0" dirty="0">
                        <a:solidFill>
                          <a:srgbClr val="0070C0"/>
                        </a:solidFill>
                        <a:effectLst/>
                        <a:latin typeface="나눔바른고딕"/>
                        <a:ea typeface="나눔바른고딕"/>
                        <a:cs typeface="+mn-cs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4476750"/>
            <a:ext cx="4571998" cy="5715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5959319"/>
            <a:ext cx="1524000" cy="47958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7309647"/>
            <a:ext cx="3311321" cy="5623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746" y="8762531"/>
            <a:ext cx="1286054" cy="447737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>
            <a:off x="4114800" y="4762500"/>
            <a:ext cx="288000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1695200" y="4762500"/>
            <a:ext cx="324000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4114800" y="6210300"/>
            <a:ext cx="432000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0363198" y="6195193"/>
            <a:ext cx="450000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4114800" y="7639037"/>
            <a:ext cx="360000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1281796" y="7585830"/>
            <a:ext cx="360000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4158343" y="9029700"/>
            <a:ext cx="234000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8099400" y="8986399"/>
            <a:ext cx="234000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2900"/>
            <a:ext cx="6756397" cy="685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00" y="5791572"/>
            <a:ext cx="13460703" cy="31246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828" y="7451703"/>
            <a:ext cx="8235516" cy="1961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5939" y="4999484"/>
            <a:ext cx="2057687" cy="3620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4BAA1-0717-4739-B4B9-94A39F926062}"/>
              </a:ext>
            </a:extLst>
          </p:cNvPr>
          <p:cNvGrpSpPr/>
          <p:nvPr/>
        </p:nvGrpSpPr>
        <p:grpSpPr>
          <a:xfrm>
            <a:off x="15231579" y="6813708"/>
            <a:ext cx="1813153" cy="1807509"/>
            <a:chOff x="2295603" y="5012245"/>
            <a:chExt cx="3838726" cy="3702332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2DBCF97B-40E9-4E4B-9928-4D8E5E29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5603" y="5012245"/>
              <a:ext cx="3838726" cy="3702332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072" y="1625424"/>
            <a:ext cx="11224007" cy="3024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999" y="3137791"/>
            <a:ext cx="6111280" cy="2653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8452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2900"/>
            <a:ext cx="6756397" cy="685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29" y="5150419"/>
            <a:ext cx="6629068" cy="4644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597" y="682968"/>
            <a:ext cx="9789711" cy="25916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470" y="3595328"/>
            <a:ext cx="9617963" cy="2502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7474" y="6691672"/>
            <a:ext cx="9264911" cy="27445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525" y="1214078"/>
            <a:ext cx="6273220" cy="3632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485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66700"/>
            <a:ext cx="5943600" cy="9638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39" y="2533350"/>
            <a:ext cx="2267266" cy="21338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39" y="6114750"/>
            <a:ext cx="2410161" cy="2152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2542876"/>
            <a:ext cx="2372056" cy="21720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800" y="6124276"/>
            <a:ext cx="2400635" cy="2143424"/>
          </a:xfrm>
          <a:prstGeom prst="rect">
            <a:avLst/>
          </a:prstGeom>
        </p:spPr>
      </p:pic>
      <p:grpSp>
        <p:nvGrpSpPr>
          <p:cNvPr id="14" name="그룹 1007"/>
          <p:cNvGrpSpPr/>
          <p:nvPr/>
        </p:nvGrpSpPr>
        <p:grpSpPr>
          <a:xfrm>
            <a:off x="498146" y="4021951"/>
            <a:ext cx="1479842" cy="582441"/>
            <a:chOff x="3219048" y="3659222"/>
            <a:chExt cx="1479842" cy="582441"/>
          </a:xfrm>
        </p:grpSpPr>
        <p:pic>
          <p:nvPicPr>
            <p:cNvPr id="15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9048" y="3659222"/>
              <a:ext cx="1479842" cy="582441"/>
            </a:xfrm>
            <a:prstGeom prst="rect">
              <a:avLst/>
            </a:prstGeom>
          </p:spPr>
        </p:pic>
      </p:grpSp>
      <p:grpSp>
        <p:nvGrpSpPr>
          <p:cNvPr id="21" name="그룹 1005"/>
          <p:cNvGrpSpPr/>
          <p:nvPr/>
        </p:nvGrpSpPr>
        <p:grpSpPr>
          <a:xfrm>
            <a:off x="990600" y="7853472"/>
            <a:ext cx="585399" cy="368786"/>
            <a:chOff x="16618127" y="6504463"/>
            <a:chExt cx="585399" cy="368786"/>
          </a:xfrm>
        </p:grpSpPr>
        <p:pic>
          <p:nvPicPr>
            <p:cNvPr id="22" name="그림 21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6618127" y="6504463"/>
              <a:ext cx="585399" cy="36878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207" y="2574147"/>
            <a:ext cx="6204993" cy="20302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207" y="6162381"/>
            <a:ext cx="6204993" cy="203024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6200" y="2574147"/>
            <a:ext cx="6204993" cy="20302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6200" y="6162381"/>
            <a:ext cx="6204993" cy="2030245"/>
          </a:xfrm>
          <a:prstGeom prst="rect">
            <a:avLst/>
          </a:prstGeom>
        </p:spPr>
      </p:pic>
      <p:grpSp>
        <p:nvGrpSpPr>
          <p:cNvPr id="17" name="그룹 1009"/>
          <p:cNvGrpSpPr/>
          <p:nvPr/>
        </p:nvGrpSpPr>
        <p:grpSpPr>
          <a:xfrm>
            <a:off x="10759710" y="7191225"/>
            <a:ext cx="1212121" cy="923516"/>
            <a:chOff x="9911689" y="5924427"/>
            <a:chExt cx="1212121" cy="923516"/>
          </a:xfrm>
        </p:grpSpPr>
        <p:pic>
          <p:nvPicPr>
            <p:cNvPr id="18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1689" y="5924427"/>
              <a:ext cx="1212121" cy="923516"/>
            </a:xfrm>
            <a:prstGeom prst="rect">
              <a:avLst/>
            </a:prstGeom>
          </p:spPr>
        </p:pic>
      </p:grpSp>
      <p:grpSp>
        <p:nvGrpSpPr>
          <p:cNvPr id="19" name="그룹 1008"/>
          <p:cNvGrpSpPr/>
          <p:nvPr/>
        </p:nvGrpSpPr>
        <p:grpSpPr>
          <a:xfrm>
            <a:off x="10553557" y="4052906"/>
            <a:ext cx="1418274" cy="603855"/>
            <a:chOff x="7096011" y="5552654"/>
            <a:chExt cx="1418274" cy="603855"/>
          </a:xfrm>
        </p:grpSpPr>
        <p:pic>
          <p:nvPicPr>
            <p:cNvPr id="20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96011" y="5552654"/>
              <a:ext cx="1418274" cy="603855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91697" y="6609666"/>
            <a:ext cx="4706007" cy="12193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80438" y="3128671"/>
            <a:ext cx="5656515" cy="10697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5615" y="3144617"/>
            <a:ext cx="5503441" cy="10560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91494" y="6740980"/>
            <a:ext cx="5266162" cy="9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9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6700"/>
            <a:ext cx="4876800" cy="1074431"/>
          </a:xfrm>
          <a:prstGeom prst="rect">
            <a:avLst/>
          </a:prstGeom>
        </p:spPr>
      </p:pic>
      <p:pic>
        <p:nvPicPr>
          <p:cNvPr id="2" name="플젝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3200" y="1543100"/>
            <a:ext cx="14976648" cy="84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0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710367" y="7420530"/>
            <a:ext cx="10864980" cy="5214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lang="ko-KR" altLang="en-US"/>
            </a:pPr>
            <a:r>
              <a:rPr lang="en-US" sz="2900" kern="0" spc="-92">
                <a:solidFill>
                  <a:srgbClr val="FFFFFF"/>
                </a:solidFill>
                <a:latin typeface="S-Core Dream 5 Medium"/>
                <a:cs typeface="S-Core Dream 5 Medium"/>
              </a:rPr>
              <a:t>환경을 보호하는 멋진 사람 되기 프로젝트 !</a:t>
            </a:r>
            <a:endParaRPr lang="en-US"/>
          </a:p>
        </p:txBody>
      </p:sp>
      <p:pic>
        <p:nvPicPr>
          <p:cNvPr id="1012" name="그림 10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1216" y="3672021"/>
            <a:ext cx="10225568" cy="234777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342900"/>
            <a:ext cx="362383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4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2900"/>
            <a:ext cx="5791200" cy="950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982C1A-AFAB-4ADB-8A41-83F505041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324261"/>
            <a:ext cx="9091313" cy="86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3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97505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lang="ko-KR" altLang="en-US"/>
            </a:pPr>
            <a:r>
              <a:rPr lang="en-US" sz="5800" kern="0" spc="-353">
                <a:solidFill>
                  <a:srgbClr val="FFFFFF"/>
                </a:solidFill>
                <a:latin typeface="Jalnan OTF"/>
                <a:cs typeface="Jalnan OTF"/>
              </a:rPr>
              <a:t>환경</a:t>
            </a:r>
            <a:endParaRPr lang="en-US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46655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lang="ko-KR" altLang="en-US"/>
            </a:pPr>
            <a:r>
              <a:rPr lang="en-US" sz="2500" kern="0" spc="-104">
                <a:solidFill>
                  <a:srgbClr val="FFFFFF"/>
                </a:solidFill>
                <a:latin typeface="S-Core Dream 5 Medium"/>
                <a:cs typeface="S-Core Dream 5 Medium"/>
              </a:rPr>
              <a:t>환경은 뭘까?</a:t>
            </a:r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266700"/>
            <a:ext cx="4876800" cy="10379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" y="1562100"/>
            <a:ext cx="10134600" cy="837477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38500" y="3227050"/>
            <a:ext cx="6392710" cy="565025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511854" y="1773792"/>
            <a:ext cx="1690763" cy="1241566"/>
            <a:chOff x="2295603" y="5012245"/>
            <a:chExt cx="3838726" cy="3702332"/>
          </a:xfrm>
        </p:grpSpPr>
        <p:pic>
          <p:nvPicPr>
            <p:cNvPr id="22" name="Object 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295603" y="5012245"/>
              <a:ext cx="3838726" cy="370233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9047369" y="1390753"/>
            <a:ext cx="2473763" cy="818584"/>
            <a:chOff x="228571" y="3907460"/>
            <a:chExt cx="6171429" cy="1425896"/>
          </a:xfrm>
        </p:grpSpPr>
        <p:pic>
          <p:nvPicPr>
            <p:cNvPr id="24" name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28571" y="3907460"/>
              <a:ext cx="6171429" cy="1425896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695620" y="1083392"/>
            <a:ext cx="5945323" cy="5140228"/>
          </a:xfrm>
          <a:prstGeom prst="rect">
            <a:avLst/>
          </a:prstGeom>
        </p:spPr>
      </p:pic>
      <p:grpSp>
        <p:nvGrpSpPr>
          <p:cNvPr id="1004" name="그룹 20"/>
          <p:cNvGrpSpPr/>
          <p:nvPr/>
        </p:nvGrpSpPr>
        <p:grpSpPr>
          <a:xfrm>
            <a:off x="1188541" y="4315408"/>
            <a:ext cx="1690763" cy="1241566"/>
            <a:chOff x="2295603" y="5012245"/>
            <a:chExt cx="3838726" cy="3702332"/>
          </a:xfrm>
        </p:grpSpPr>
        <p:pic>
          <p:nvPicPr>
            <p:cNvPr id="1005" name="Object 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295603" y="5012245"/>
              <a:ext cx="3838726" cy="3702332"/>
            </a:xfrm>
            <a:prstGeom prst="rect">
              <a:avLst/>
            </a:prstGeom>
          </p:spPr>
        </p:pic>
      </p:grpSp>
      <p:grpSp>
        <p:nvGrpSpPr>
          <p:cNvPr id="1008" name="그룹 1004"/>
          <p:cNvGrpSpPr/>
          <p:nvPr/>
        </p:nvGrpSpPr>
        <p:grpSpPr>
          <a:xfrm rot="597716">
            <a:off x="2210193" y="5866295"/>
            <a:ext cx="8469492" cy="1298752"/>
            <a:chOff x="5305564" y="4220345"/>
            <a:chExt cx="6171429" cy="1298752"/>
          </a:xfrm>
        </p:grpSpPr>
        <p:pic>
          <p:nvPicPr>
            <p:cNvPr id="100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305564" y="4220345"/>
              <a:ext cx="6171429" cy="1298752"/>
            </a:xfrm>
            <a:prstGeom prst="rect">
              <a:avLst/>
            </a:prstGeom>
          </p:spPr>
        </p:pic>
      </p:grpSp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592272" y="6671865"/>
            <a:ext cx="6000332" cy="18200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155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4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환경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677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환경은 뭘까?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6700"/>
            <a:ext cx="4876800" cy="10379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969DC5-0E17-4F69-9EBB-BB20ACD89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562100"/>
            <a:ext cx="10134600" cy="83747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021966-DC8E-4983-A5DE-8AA4D1F1C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3227050"/>
            <a:ext cx="6392710" cy="565025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DB4BAA1-0717-4739-B4B9-94A39F926062}"/>
              </a:ext>
            </a:extLst>
          </p:cNvPr>
          <p:cNvGrpSpPr/>
          <p:nvPr/>
        </p:nvGrpSpPr>
        <p:grpSpPr>
          <a:xfrm>
            <a:off x="8077200" y="5645345"/>
            <a:ext cx="1813153" cy="1807509"/>
            <a:chOff x="2295603" y="5012245"/>
            <a:chExt cx="3838726" cy="3702332"/>
          </a:xfrm>
        </p:grpSpPr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2DBCF97B-40E9-4E4B-9928-4D8E5E29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603" y="5012245"/>
              <a:ext cx="3838726" cy="370233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4A784E5-96D4-4536-A8E8-E421D78FC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4990" y="2937097"/>
            <a:ext cx="6140196" cy="6019800"/>
          </a:xfrm>
          <a:prstGeom prst="rect">
            <a:avLst/>
          </a:prstGeom>
        </p:spPr>
      </p:pic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5BCFB93F-8090-4962-8A5E-694B866EFFE4}"/>
              </a:ext>
            </a:extLst>
          </p:cNvPr>
          <p:cNvGrpSpPr/>
          <p:nvPr/>
        </p:nvGrpSpPr>
        <p:grpSpPr>
          <a:xfrm rot="18833046">
            <a:off x="8822123" y="4094487"/>
            <a:ext cx="3120609" cy="809291"/>
            <a:chOff x="228571" y="3907460"/>
            <a:chExt cx="6171429" cy="1425896"/>
          </a:xfrm>
        </p:grpSpPr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id="{A4A9C7FA-17A5-4D3B-8C35-D9A416A2B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571" y="3907460"/>
              <a:ext cx="6171429" cy="1425896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E4F2FA1-6400-4001-AFCE-3E0F801D5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600" y="2136633"/>
            <a:ext cx="3687610" cy="4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7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200" y="-97200"/>
            <a:ext cx="18476190" cy="10495238"/>
            <a:chOff x="-35790" y="-1701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5790" y="-170138"/>
              <a:ext cx="18476190" cy="104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73762" y="6081061"/>
            <a:ext cx="3606910" cy="97505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lang="ko-KR" altLang="en-US"/>
            </a:pPr>
            <a:r>
              <a:rPr lang="en-US" sz="5800" kern="0" spc="-353">
                <a:solidFill>
                  <a:srgbClr val="FFFFFF"/>
                </a:solidFill>
                <a:latin typeface="Jalnan OTF"/>
                <a:cs typeface="Jalnan OTF"/>
              </a:rPr>
              <a:t>환경</a:t>
            </a:r>
            <a:endParaRPr lang="en-US"/>
          </a:p>
        </p:txBody>
      </p:sp>
      <p:sp>
        <p:nvSpPr>
          <p:cNvPr id="16" name="Object 16"/>
          <p:cNvSpPr txBox="1"/>
          <p:nvPr/>
        </p:nvSpPr>
        <p:spPr>
          <a:xfrm>
            <a:off x="7395622" y="5598962"/>
            <a:ext cx="3563190" cy="46655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lang="ko-KR" altLang="en-US"/>
            </a:pPr>
            <a:r>
              <a:rPr lang="en-US" sz="2500" kern="0" spc="-104">
                <a:solidFill>
                  <a:srgbClr val="FFFFFF"/>
                </a:solidFill>
                <a:latin typeface="S-Core Dream 5 Medium"/>
                <a:cs typeface="S-Core Dream 5 Medium"/>
              </a:rPr>
              <a:t>환경은 뭘까?</a:t>
            </a:r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266700"/>
            <a:ext cx="4876800" cy="10379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" y="1562100"/>
            <a:ext cx="10134600" cy="837477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38500" y="3227050"/>
            <a:ext cx="6392710" cy="5650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216640" y="3126980"/>
            <a:ext cx="6536960" cy="64087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943600" y="2136633"/>
            <a:ext cx="3687610" cy="41581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1441612" y="349082"/>
            <a:ext cx="6180972" cy="5555796"/>
            <a:chOff x="11345028" y="1774997"/>
            <a:chExt cx="6180972" cy="555579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345028" y="1774997"/>
              <a:ext cx="6180972" cy="555579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627291" y="1943100"/>
              <a:ext cx="5670109" cy="5231350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748820" y="5968742"/>
            <a:ext cx="5474788" cy="3882904"/>
          </a:xfrm>
          <a:prstGeom prst="rect">
            <a:avLst/>
          </a:prstGeom>
        </p:spPr>
      </p:pic>
      <p:grpSp>
        <p:nvGrpSpPr>
          <p:cNvPr id="1002" name="그룹 20"/>
          <p:cNvGrpSpPr/>
          <p:nvPr/>
        </p:nvGrpSpPr>
        <p:grpSpPr>
          <a:xfrm>
            <a:off x="7128284" y="4949762"/>
            <a:ext cx="1066800" cy="963514"/>
            <a:chOff x="2295603" y="5012245"/>
            <a:chExt cx="3838726" cy="3702332"/>
          </a:xfrm>
        </p:grpSpPr>
        <p:pic>
          <p:nvPicPr>
            <p:cNvPr id="1003" name="Object 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295603" y="5012245"/>
              <a:ext cx="3838726" cy="3702332"/>
            </a:xfrm>
            <a:prstGeom prst="rect">
              <a:avLst/>
            </a:prstGeom>
          </p:spPr>
        </p:pic>
      </p:grpSp>
      <p:grpSp>
        <p:nvGrpSpPr>
          <p:cNvPr id="1004" name="그룹 1003"/>
          <p:cNvGrpSpPr/>
          <p:nvPr/>
        </p:nvGrpSpPr>
        <p:grpSpPr>
          <a:xfrm>
            <a:off x="7819286" y="3271292"/>
            <a:ext cx="3448950" cy="1692977"/>
            <a:chOff x="2022642" y="2200464"/>
            <a:chExt cx="6171429" cy="2151737"/>
          </a:xfrm>
        </p:grpSpPr>
        <p:pic>
          <p:nvPicPr>
            <p:cNvPr id="1005" name="Object 1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2022642" y="2200464"/>
              <a:ext cx="6171429" cy="2151737"/>
            </a:xfrm>
            <a:prstGeom prst="rect">
              <a:avLst/>
            </a:prstGeom>
          </p:spPr>
        </p:pic>
      </p:grpSp>
      <p:grpSp>
        <p:nvGrpSpPr>
          <p:cNvPr id="1006" name="그룹 20"/>
          <p:cNvGrpSpPr/>
          <p:nvPr/>
        </p:nvGrpSpPr>
        <p:grpSpPr>
          <a:xfrm>
            <a:off x="5759624" y="4963480"/>
            <a:ext cx="1152128" cy="1080120"/>
            <a:chOff x="2295603" y="5012245"/>
            <a:chExt cx="3838726" cy="3702332"/>
          </a:xfrm>
        </p:grpSpPr>
        <p:pic>
          <p:nvPicPr>
            <p:cNvPr id="1007" name="Object 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295603" y="5012245"/>
              <a:ext cx="3838726" cy="3702332"/>
            </a:xfrm>
            <a:prstGeom prst="rect">
              <a:avLst/>
            </a:prstGeom>
          </p:spPr>
        </p:pic>
      </p:grpSp>
      <p:grpSp>
        <p:nvGrpSpPr>
          <p:cNvPr id="1008" name="그룹 1004"/>
          <p:cNvGrpSpPr/>
          <p:nvPr/>
        </p:nvGrpSpPr>
        <p:grpSpPr>
          <a:xfrm>
            <a:off x="6572972" y="5827576"/>
            <a:ext cx="4767272" cy="1872208"/>
            <a:chOff x="9534710" y="1452935"/>
            <a:chExt cx="6171429" cy="2151737"/>
          </a:xfrm>
        </p:grpSpPr>
        <p:pic>
          <p:nvPicPr>
            <p:cNvPr id="1009" name="Object 1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534710" y="1452935"/>
              <a:ext cx="6171429" cy="2151737"/>
            </a:xfrm>
            <a:prstGeom prst="rect">
              <a:avLst/>
            </a:prstGeom>
          </p:spPr>
        </p:pic>
      </p:grpSp>
      <p:grpSp>
        <p:nvGrpSpPr>
          <p:cNvPr id="1010" name="그룹 20"/>
          <p:cNvGrpSpPr/>
          <p:nvPr/>
        </p:nvGrpSpPr>
        <p:grpSpPr>
          <a:xfrm>
            <a:off x="13261776" y="4495428"/>
            <a:ext cx="1066800" cy="963514"/>
            <a:chOff x="2295603" y="5012245"/>
            <a:chExt cx="3838726" cy="3702332"/>
          </a:xfrm>
        </p:grpSpPr>
        <p:pic>
          <p:nvPicPr>
            <p:cNvPr id="1011" name="Object 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295603" y="5012245"/>
              <a:ext cx="3838726" cy="3702332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1000</Words>
  <Application>Microsoft Office PowerPoint</Application>
  <PresentationFormat>사용자 지정</PresentationFormat>
  <Paragraphs>149</Paragraphs>
  <Slides>44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?? ??</vt:lpstr>
      <vt:lpstr>Jalnan OTF</vt:lpstr>
      <vt:lpstr>S-Core Dream 5 Medium</vt:lpstr>
      <vt:lpstr>나눔바른고딕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505</cp:lastModifiedBy>
  <cp:revision>145</cp:revision>
  <dcterms:created xsi:type="dcterms:W3CDTF">2022-08-26T15:53:49Z</dcterms:created>
  <dcterms:modified xsi:type="dcterms:W3CDTF">2022-09-01T04:45:11Z</dcterms:modified>
</cp:coreProperties>
</file>